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362F-038E-4EC0-9621-4E119DF2EC89}" type="datetimeFigureOut">
              <a:rPr lang="de-DE" smtClean="0"/>
              <a:pPr/>
              <a:t>03.06.2019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04D-6CEA-4999-A889-822B791A62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88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362F-038E-4EC0-9621-4E119DF2EC89}" type="datetimeFigureOut">
              <a:rPr lang="de-DE" smtClean="0"/>
              <a:pPr/>
              <a:t>03.06.2019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04D-6CEA-4999-A889-822B791A62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48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362F-038E-4EC0-9621-4E119DF2EC89}" type="datetimeFigureOut">
              <a:rPr lang="de-DE" smtClean="0"/>
              <a:pPr/>
              <a:t>03.06.2019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04D-6CEA-4999-A889-822B791A62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45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362F-038E-4EC0-9621-4E119DF2EC89}" type="datetimeFigureOut">
              <a:rPr lang="de-DE" smtClean="0"/>
              <a:pPr/>
              <a:t>03.06.2019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04D-6CEA-4999-A889-822B791A62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9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362F-038E-4EC0-9621-4E119DF2EC89}" type="datetimeFigureOut">
              <a:rPr lang="de-DE" smtClean="0"/>
              <a:pPr/>
              <a:t>03.06.2019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04D-6CEA-4999-A889-822B791A62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6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362F-038E-4EC0-9621-4E119DF2EC89}" type="datetimeFigureOut">
              <a:rPr lang="de-DE" smtClean="0"/>
              <a:pPr/>
              <a:t>03.06.2019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04D-6CEA-4999-A889-822B791A62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60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362F-038E-4EC0-9621-4E119DF2EC89}" type="datetimeFigureOut">
              <a:rPr lang="de-DE" smtClean="0"/>
              <a:pPr/>
              <a:t>03.06.2019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04D-6CEA-4999-A889-822B791A62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74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362F-038E-4EC0-9621-4E119DF2EC89}" type="datetimeFigureOut">
              <a:rPr lang="de-DE" smtClean="0"/>
              <a:pPr/>
              <a:t>03.06.2019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04D-6CEA-4999-A889-822B791A62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84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362F-038E-4EC0-9621-4E119DF2EC89}" type="datetimeFigureOut">
              <a:rPr lang="de-DE" smtClean="0"/>
              <a:pPr/>
              <a:t>03.06.2019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04D-6CEA-4999-A889-822B791A62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88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362F-038E-4EC0-9621-4E119DF2EC89}" type="datetimeFigureOut">
              <a:rPr lang="de-DE" smtClean="0"/>
              <a:pPr/>
              <a:t>03.06.2019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04D-6CEA-4999-A889-822B791A62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362F-038E-4EC0-9621-4E119DF2EC89}" type="datetimeFigureOut">
              <a:rPr lang="de-DE" smtClean="0"/>
              <a:pPr/>
              <a:t>03.06.2019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04D-6CEA-4999-A889-822B791A62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58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A362F-038E-4EC0-9621-4E119DF2EC89}" type="datetimeFigureOut">
              <a:rPr lang="de-DE" smtClean="0"/>
              <a:pPr/>
              <a:t>03.06.2019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7E04D-6CEA-4999-A889-822B791A62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43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25" y="230757"/>
            <a:ext cx="8571780" cy="642883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30" y="5118086"/>
            <a:ext cx="6603969" cy="146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56" y="241539"/>
            <a:ext cx="8752936" cy="637492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797170" y="1834999"/>
            <a:ext cx="3574211" cy="156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MONIKA</a:t>
            </a:r>
            <a:endParaRPr lang="de-DE" sz="7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96678" y="1834998"/>
            <a:ext cx="3574211" cy="156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THOMAS</a:t>
            </a:r>
            <a:endParaRPr lang="de-DE" sz="7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631893" y="1831228"/>
            <a:ext cx="2628182" cy="156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IRIS</a:t>
            </a:r>
            <a:endParaRPr lang="de-DE" sz="7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24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3" y="0"/>
            <a:ext cx="9144000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84" y="0"/>
            <a:ext cx="5154216" cy="6858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11945" y="5296619"/>
            <a:ext cx="11168109" cy="156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11.3 + 13.1 + 8,6 + 9,2</a:t>
            </a:r>
            <a:endParaRPr lang="de-DE" sz="7000" dirty="0">
              <a:solidFill>
                <a:srgbClr val="FF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1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377">
            <a:off x="6054572" y="559292"/>
            <a:ext cx="5285173" cy="39638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930">
            <a:off x="5290406" y="1230230"/>
            <a:ext cx="4006611" cy="533104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941">
            <a:off x="1919977" y="2802817"/>
            <a:ext cx="3132562" cy="416806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2409">
            <a:off x="2685682" y="214723"/>
            <a:ext cx="4071516" cy="54174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327">
            <a:off x="8815840" y="1860332"/>
            <a:ext cx="3503345" cy="46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2" y="44840"/>
            <a:ext cx="5109870" cy="681316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901157" y="29468"/>
            <a:ext cx="2628182" cy="156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Maria</a:t>
            </a:r>
            <a:endParaRPr lang="de-DE" sz="7000" dirty="0">
              <a:solidFill>
                <a:srgbClr val="FF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442267" y="1390378"/>
            <a:ext cx="3382423" cy="156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Ann-Katrin</a:t>
            </a:r>
            <a:endParaRPr lang="de-DE" sz="7000" dirty="0">
              <a:solidFill>
                <a:srgbClr val="FF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149261" y="3074624"/>
            <a:ext cx="3929571" cy="156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Carlotta</a:t>
            </a:r>
            <a:endParaRPr lang="de-DE" sz="7000" dirty="0">
              <a:solidFill>
                <a:srgbClr val="FF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094617" y="5288703"/>
            <a:ext cx="4038861" cy="156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Ingeborg</a:t>
            </a:r>
            <a:endParaRPr lang="de-DE" sz="7000" dirty="0">
              <a:solidFill>
                <a:srgbClr val="FF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665890" y="4257154"/>
            <a:ext cx="3929571" cy="156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Susanne</a:t>
            </a:r>
            <a:endParaRPr lang="de-DE" sz="7000" dirty="0">
              <a:solidFill>
                <a:srgbClr val="FF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85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16" y="58078"/>
            <a:ext cx="9267568" cy="6858000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106532" y="2950"/>
            <a:ext cx="11921926" cy="1592281"/>
            <a:chOff x="106532" y="2950"/>
            <a:chExt cx="11921926" cy="1592281"/>
          </a:xfrm>
        </p:grpSpPr>
        <p:sp>
          <p:nvSpPr>
            <p:cNvPr id="3" name="Rechteck 2"/>
            <p:cNvSpPr/>
            <p:nvPr/>
          </p:nvSpPr>
          <p:spPr>
            <a:xfrm>
              <a:off x="106532" y="158020"/>
              <a:ext cx="2924401" cy="1361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0" dirty="0" err="1" smtClean="0">
                  <a:solidFill>
                    <a:srgbClr val="FF00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Diede</a:t>
              </a:r>
              <a:endParaRPr lang="de-DE" sz="7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3798159" y="2950"/>
              <a:ext cx="3929571" cy="15613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0" dirty="0" smtClean="0">
                  <a:solidFill>
                    <a:srgbClr val="FF00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Traute</a:t>
              </a:r>
              <a:endParaRPr lang="de-DE" sz="7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8098887" y="33850"/>
              <a:ext cx="3929571" cy="15613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0" dirty="0" smtClean="0">
                  <a:solidFill>
                    <a:srgbClr val="FF00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Brigitte</a:t>
              </a:r>
              <a:endParaRPr lang="de-DE" sz="7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06532" y="1387823"/>
            <a:ext cx="12588037" cy="5301875"/>
            <a:chOff x="106532" y="1387823"/>
            <a:chExt cx="12588037" cy="5301875"/>
          </a:xfrm>
        </p:grpSpPr>
        <p:sp>
          <p:nvSpPr>
            <p:cNvPr id="6" name="Rechteck 5"/>
            <p:cNvSpPr/>
            <p:nvPr/>
          </p:nvSpPr>
          <p:spPr>
            <a:xfrm>
              <a:off x="165719" y="1404362"/>
              <a:ext cx="2870529" cy="15613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0" dirty="0" smtClean="0">
                  <a:solidFill>
                    <a:srgbClr val="FF00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Helga</a:t>
              </a:r>
              <a:endParaRPr lang="de-DE" sz="7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106532" y="2628136"/>
              <a:ext cx="5244155" cy="15613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0" dirty="0" smtClean="0">
                  <a:solidFill>
                    <a:srgbClr val="FF00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Ruth B.-H. </a:t>
              </a:r>
              <a:endParaRPr lang="de-DE" sz="7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364626" y="3851910"/>
              <a:ext cx="4245484" cy="15613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0" dirty="0" smtClean="0">
                  <a:solidFill>
                    <a:srgbClr val="FF00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Hannelore</a:t>
              </a:r>
              <a:endParaRPr lang="de-DE" sz="7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8442664" y="3774212"/>
              <a:ext cx="3642804" cy="15613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0" dirty="0" smtClean="0">
                  <a:solidFill>
                    <a:srgbClr val="FF00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Sybille</a:t>
              </a:r>
              <a:endParaRPr lang="de-DE" sz="7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234763" y="5128317"/>
              <a:ext cx="3475326" cy="15613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0" dirty="0" err="1" smtClean="0">
                  <a:solidFill>
                    <a:srgbClr val="FF00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Astried</a:t>
              </a:r>
              <a:endParaRPr lang="de-DE" sz="7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8205103" y="5020198"/>
              <a:ext cx="3880365" cy="15613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0" dirty="0" smtClean="0">
                  <a:solidFill>
                    <a:srgbClr val="FF00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Christel</a:t>
              </a:r>
              <a:endParaRPr lang="de-DE" sz="7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8764998" y="2648309"/>
              <a:ext cx="3929571" cy="15613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0" dirty="0" smtClean="0">
                  <a:solidFill>
                    <a:srgbClr val="FF00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Tabea</a:t>
              </a:r>
              <a:endParaRPr lang="de-DE" sz="7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8292021" y="1387823"/>
              <a:ext cx="3929571" cy="15613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0" dirty="0" smtClean="0">
                  <a:solidFill>
                    <a:srgbClr val="FF0000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Henrike</a:t>
              </a:r>
              <a:endParaRPr lang="de-DE" sz="7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18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326819" y="1793639"/>
            <a:ext cx="5720183" cy="156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Weiter, als bis zum Nordpol! </a:t>
            </a:r>
            <a:endParaRPr lang="de-DE" sz="5000" dirty="0">
              <a:solidFill>
                <a:srgbClr val="FF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20" y="97655"/>
            <a:ext cx="5594880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096000" y="3196701"/>
            <a:ext cx="5720183" cy="156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4.790 KM</a:t>
            </a:r>
            <a:endParaRPr lang="de-DE" sz="9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171634" y="896646"/>
            <a:ext cx="3864746" cy="1233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6 Stunden Flugzeit</a:t>
            </a:r>
            <a:endParaRPr lang="de-DE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15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33794" y="671710"/>
            <a:ext cx="10822131" cy="4845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Save </a:t>
            </a:r>
            <a:r>
              <a:rPr lang="de-DE" sz="6000" dirty="0" err="1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the</a:t>
            </a:r>
            <a:r>
              <a:rPr lang="de-DE" sz="6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de-DE" sz="6000" dirty="0" err="1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day</a:t>
            </a:r>
            <a:r>
              <a:rPr lang="de-DE" sz="6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!</a:t>
            </a:r>
          </a:p>
          <a:p>
            <a:pPr algn="ctr"/>
            <a:r>
              <a:rPr lang="de-DE" sz="6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Der nächste Marathon ist am </a:t>
            </a:r>
            <a:r>
              <a:rPr lang="de-DE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26. April 2020</a:t>
            </a:r>
            <a:endParaRPr lang="de-DE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859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Breitbild</PresentationFormat>
  <Paragraphs>25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GungsuhChe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innovas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Elena Bickert</dc:creator>
  <cp:lastModifiedBy>Ulrike</cp:lastModifiedBy>
  <cp:revision>14</cp:revision>
  <dcterms:created xsi:type="dcterms:W3CDTF">2019-05-21T18:46:01Z</dcterms:created>
  <dcterms:modified xsi:type="dcterms:W3CDTF">2019-06-03T12:59:37Z</dcterms:modified>
</cp:coreProperties>
</file>